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56" r:id="rId5"/>
    <p:sldId id="263" r:id="rId6"/>
    <p:sldId id="259" r:id="rId7"/>
    <p:sldId id="268" r:id="rId8"/>
    <p:sldId id="264" r:id="rId9"/>
    <p:sldId id="260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1618-D72F-44D5-AF77-CBDED4694803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2DF5C-FCD5-402E-8B9C-81A4488FD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200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1618-D72F-44D5-AF77-CBDED4694803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2DF5C-FCD5-402E-8B9C-81A4488FD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904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1618-D72F-44D5-AF77-CBDED4694803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2DF5C-FCD5-402E-8B9C-81A4488FD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793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1618-D72F-44D5-AF77-CBDED4694803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2DF5C-FCD5-402E-8B9C-81A4488FD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873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1618-D72F-44D5-AF77-CBDED4694803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2DF5C-FCD5-402E-8B9C-81A4488FD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6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1618-D72F-44D5-AF77-CBDED4694803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2DF5C-FCD5-402E-8B9C-81A4488FD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31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1618-D72F-44D5-AF77-CBDED4694803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2DF5C-FCD5-402E-8B9C-81A4488FD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529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1618-D72F-44D5-AF77-CBDED4694803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2DF5C-FCD5-402E-8B9C-81A4488FD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464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1618-D72F-44D5-AF77-CBDED4694803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2DF5C-FCD5-402E-8B9C-81A4488FD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58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1618-D72F-44D5-AF77-CBDED4694803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2DF5C-FCD5-402E-8B9C-81A4488FD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06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1618-D72F-44D5-AF77-CBDED4694803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2DF5C-FCD5-402E-8B9C-81A4488FD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26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11618-D72F-44D5-AF77-CBDED4694803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2DF5C-FCD5-402E-8B9C-81A4488FD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32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8.mp3"/><Relationship Id="rId7" Type="http://schemas.openxmlformats.org/officeDocument/2006/relationships/image" Target="../media/image5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6.jpe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8.mp3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7" Type="http://schemas.openxmlformats.org/officeDocument/2006/relationships/image" Target="../media/image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4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avatars.mds.yandex.net/i?id=df9e69f58f465292dd4b1ff24cf7c23cd187afc9-841174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phonoteka.org/uploads/posts/2021-05/1620252247_34-phonoteka_org-p-poeti-fon-serebryanii-vek-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57774"/>
            <a:ext cx="6078934" cy="35424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97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4608512" cy="568863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Владимир Маяковский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«Необыкновенное приключение 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бывшее с Владимиром Маяковским летом на даче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».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220" name="Picture 4" descr="https://c2.staticflickr.com/6/5660/29936747414_9b610f0918_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246" y="476672"/>
            <a:ext cx="4221882" cy="5610474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neobychainoe_prikluchenie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46995" y="5445224"/>
            <a:ext cx="487363" cy="487363"/>
          </a:xfrm>
          <a:prstGeom prst="rect">
            <a:avLst/>
          </a:prstGeom>
        </p:spPr>
      </p:pic>
      <p:pic>
        <p:nvPicPr>
          <p:cNvPr id="5" name="04335 (mp3cut.net) (1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62400" y="6206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9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2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deanomics.ru/wp-content/uploads/2017/08/blog-7-zero-moment-of-tru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8680"/>
            <a:ext cx="8928992" cy="590458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620688"/>
            <a:ext cx="51845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Светить всегда,</a:t>
            </a:r>
            <a:endParaRPr lang="ru-RU" sz="4400" b="1" i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r>
              <a:rPr lang="ru-RU" sz="4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светить везде,</a:t>
            </a:r>
            <a:endParaRPr lang="ru-RU" sz="4400" b="1" i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r>
              <a:rPr lang="ru-RU" sz="4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 дней последних донца,</a:t>
            </a:r>
            <a:endParaRPr lang="ru-RU" sz="4400" b="1" i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r>
              <a:rPr lang="ru-RU" sz="4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светить -</a:t>
            </a:r>
            <a:endParaRPr lang="ru-RU" sz="4400" b="1" i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r>
              <a:rPr lang="ru-RU" sz="4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никаких гвоздей!</a:t>
            </a:r>
            <a:endParaRPr lang="ru-RU" sz="4400" b="1" i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r>
              <a:rPr lang="ru-RU" sz="4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Вот лозунг мой -</a:t>
            </a:r>
            <a:endParaRPr lang="ru-RU" sz="4400" b="1" i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r>
              <a:rPr lang="ru-RU" sz="4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солнца!</a:t>
            </a:r>
            <a:endParaRPr lang="ru-RU" sz="4400" b="1" i="1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5488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</a:rPr>
              <a:t>Ссылки на сайты</a:t>
            </a:r>
            <a:endParaRPr lang="ru-RU" sz="4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97440" y="3284984"/>
            <a:ext cx="4572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/>
              <a:t>http://www.avtorskimgolosom.ru/opus.php?author=mayakovsky&amp;opus=neobychainoe_prikluchenie&amp;part=classics&amp;type=poems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47661" y="6021288"/>
            <a:ext cx="343331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https://www.russian-records.com/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22600" y="1589812"/>
            <a:ext cx="334046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http://www.krugozor-kolobok.ru/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26024" y="4633099"/>
            <a:ext cx="4572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/>
              <a:t>https://teatr.audio/brodskiy-iosif-ne-vyhodi-iz-komnaty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14584" y="2470830"/>
            <a:ext cx="3431773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http://staroeradio.ru/audio/21279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152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3240" y="269776"/>
            <a:ext cx="684076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            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Вперед в… прошлое.</a:t>
            </a:r>
            <a:r>
              <a:rPr lang="ru-RU" sz="4000" dirty="0"/>
              <a:t> 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6" name="Picture 4" descr="Аудиозаписи русских поэт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71024"/>
            <a:ext cx="3240360" cy="30765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07248" y="47971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  </a:t>
            </a:r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</a:rPr>
              <a:t>Аудиозапись как средство мотивации к изучению литературы. Осмысление связи культурных эпох</a:t>
            </a:r>
            <a:endParaRPr lang="ru-RU" sz="36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10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39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ГРУППА «25/17»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628800"/>
            <a:ext cx="4248472" cy="4381948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 smtClean="0"/>
              <a:t>Белый </a:t>
            </a:r>
            <a:r>
              <a:rPr lang="ru-RU" i="1" dirty="0"/>
              <a:t>шум на мониторе пыльного </a:t>
            </a:r>
            <a:r>
              <a:rPr lang="ru-RU" i="1" dirty="0" smtClean="0"/>
              <a:t>окна</a:t>
            </a:r>
          </a:p>
          <a:p>
            <a:pPr marL="0" indent="0">
              <a:buNone/>
            </a:pPr>
            <a:r>
              <a:rPr lang="ru-RU" i="1" dirty="0" smtClean="0"/>
              <a:t> расскажет </a:t>
            </a:r>
            <a:r>
              <a:rPr lang="ru-RU" i="1" dirty="0"/>
              <a:t>нам, что за стеною в коридоре зацвела война, </a:t>
            </a: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а </a:t>
            </a:r>
            <a:r>
              <a:rPr lang="ru-RU" i="1" dirty="0"/>
              <a:t>ты не вооружена. </a:t>
            </a: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Не </a:t>
            </a:r>
            <a:r>
              <a:rPr lang="ru-RU" i="1" dirty="0"/>
              <a:t>выходи, </a:t>
            </a: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не </a:t>
            </a:r>
            <a:r>
              <a:rPr lang="ru-RU" i="1" dirty="0"/>
              <a:t>совершай ошибку, </a:t>
            </a: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за </a:t>
            </a:r>
            <a:r>
              <a:rPr lang="ru-RU" i="1" dirty="0"/>
              <a:t>дверью ад, жаркий и липкий</a:t>
            </a:r>
            <a:r>
              <a:rPr lang="ru-RU" i="1" dirty="0" smtClean="0"/>
              <a:t>.</a:t>
            </a:r>
            <a:endParaRPr lang="ru-RU" dirty="0"/>
          </a:p>
        </p:txBody>
      </p:sp>
      <p:pic>
        <p:nvPicPr>
          <p:cNvPr id="7" name="Picture 2" descr="https://sun9-19.userapi.com/impf/c845218/v845218190/1fd170/0bv2RK7P_ac.jpg?size=1200x800&amp;quality=96&amp;sign=8d59d17b939177d70378b0874d45dc0b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361" y="1772816"/>
            <a:ext cx="4598327" cy="396044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2517_-_Komnata_72821651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86525" y="5486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9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Иосиф Бродский</a:t>
            </a:r>
          </a:p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 "Не выходи из комнаты, не совершай ошибку»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2276888"/>
            <a:ext cx="4572000" cy="397031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r>
              <a:rPr lang="ru-RU" sz="2800" i="1" dirty="0"/>
              <a:t>Не выходи из комнаты, не совершай ошибку.</a:t>
            </a:r>
            <a:endParaRPr lang="ru-RU" sz="2800" dirty="0"/>
          </a:p>
          <a:p>
            <a:r>
              <a:rPr lang="ru-RU" sz="2800" i="1" dirty="0"/>
              <a:t>Зачем тебе Солнце, если ты куришь </a:t>
            </a:r>
            <a:r>
              <a:rPr lang="ru-RU" sz="2800" i="1" dirty="0" err="1"/>
              <a:t>Шипку</a:t>
            </a:r>
            <a:r>
              <a:rPr lang="ru-RU" sz="2800" i="1" dirty="0"/>
              <a:t>?</a:t>
            </a:r>
            <a:endParaRPr lang="ru-RU" sz="2800" dirty="0"/>
          </a:p>
          <a:p>
            <a:r>
              <a:rPr lang="ru-RU" sz="2800" i="1" dirty="0"/>
              <a:t>За дверью бессмысленно все, особенно — возглас счастья.</a:t>
            </a:r>
            <a:endParaRPr lang="ru-RU" sz="2800" dirty="0"/>
          </a:p>
          <a:p>
            <a:r>
              <a:rPr lang="ru-RU" sz="2800" i="1" dirty="0"/>
              <a:t>Только в уборную — и сразу же возвращайся.</a:t>
            </a:r>
            <a:endParaRPr lang="ru-RU" sz="2800" dirty="0"/>
          </a:p>
        </p:txBody>
      </p:sp>
      <p:pic>
        <p:nvPicPr>
          <p:cNvPr id="1028" name="Picture 4" descr="https://istihi.ru/content/images/essence/author/1/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88"/>
            <a:ext cx="4022497" cy="397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6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34488" y="953356"/>
            <a:ext cx="216024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1970г.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44063" y="953356"/>
            <a:ext cx="216024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2024г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2" name="Picture 2" descr="https://i.ytimg.com/vi/qVTELg5SIFM/hq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58032"/>
            <a:ext cx="3880607" cy="379356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avatars.mds.yandex.net/i?id=e2826c20ad7fa58060f9d117fc90761d_l-4570154-images-thumbs&amp;ref=rim&amp;n=13&amp;w=640&amp;h=6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58032"/>
            <a:ext cx="3918279" cy="379356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Иосиф Бродский - Не выходи из комнаты, не совершай ошибку_(MP3Ball (mp3cut.net)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45019" y="138039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2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Монолог </a:t>
            </a:r>
            <a:r>
              <a:rPr lang="ru-RU" sz="3600" dirty="0" err="1">
                <a:solidFill>
                  <a:schemeClr val="accent2">
                    <a:lumMod val="50000"/>
                  </a:schemeClr>
                </a:solidFill>
              </a:rPr>
              <a:t>Хлопуши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 из поэмы Есенина «Пугачев». </a:t>
            </a:r>
          </a:p>
        </p:txBody>
      </p:sp>
      <p:pic>
        <p:nvPicPr>
          <p:cNvPr id="7" name="Picture 2" descr="https://phonoteka.org/uploads/posts/2021-05/1622170689_26-phonoteka_org-p-sergei-yesenin-art-krasivo-3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640" y="1579296"/>
            <a:ext cx="5018056" cy="5018056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ergejj_Bezrukov_-_Monolog_KHlopushi_75458816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6357" y="2270993"/>
            <a:ext cx="609600" cy="609600"/>
          </a:xfrm>
          <a:prstGeom prst="rect">
            <a:avLst/>
          </a:prstGeom>
        </p:spPr>
      </p:pic>
      <p:pic>
        <p:nvPicPr>
          <p:cNvPr id="8" name="Андрей Петров - Монолог Хлопуши (ст (mp3cut.net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24328" y="2245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2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0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388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Сергей Есенин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4" descr="https://sun9-73.userapi.com/c626125/v626125994/1b247/6eMtdVz1WP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2688">
            <a:off x="394545" y="4076455"/>
            <a:ext cx="3456384" cy="2206319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s00.yaplakal.com/pics/pics_original/2/6/2/1004026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6994">
            <a:off x="5614375" y="3980457"/>
            <a:ext cx="3094355" cy="2398318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ffectLst>
            <a:reflection blurRad="6350" stA="50000" endA="300" endPos="90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media.filmz.ru/photos/full/filmz.ru_f_9936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331640" y="1124744"/>
            <a:ext cx="6408712" cy="246879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ergejj_Esenin_-_Monolog_khlopushi_62870919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45188" y="517961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4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dirty="0">
                <a:solidFill>
                  <a:schemeClr val="accent6">
                    <a:lumMod val="50000"/>
                  </a:schemeClr>
                </a:solidFill>
              </a:rPr>
              <a:t>2 </a:t>
            </a: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3 5 7 9 </a:t>
            </a:r>
            <a:endParaRPr lang="ru-RU" sz="8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5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2 3 5 7 9 </a:t>
            </a:r>
            <a:endParaRPr lang="ru-RU" b="1" dirty="0"/>
          </a:p>
        </p:txBody>
      </p:sp>
      <p:pic>
        <p:nvPicPr>
          <p:cNvPr id="8194" name="Picture 2" descr="https://c2.staticflickr.com/6/5577/30480171741_dc79d2f00b_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555" y="1663072"/>
            <a:ext cx="3627069" cy="499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c2.staticflickr.com/6/5695/30480170881_eb900e1814_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63072"/>
            <a:ext cx="3235581" cy="499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c1.staticflickr.com/9/8013/28918748870_0b9a7fe2d2_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63072"/>
            <a:ext cx="2885695" cy="499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1907704" y="1124744"/>
            <a:ext cx="2088232" cy="21602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рассказ Л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32240" y="69145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3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4390</TotalTime>
  <Words>181</Words>
  <Application>Microsoft Office PowerPoint</Application>
  <PresentationFormat>Экран (4:3)</PresentationFormat>
  <Paragraphs>35</Paragraphs>
  <Slides>12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             Вперед в… прошлое. </vt:lpstr>
      <vt:lpstr>ГРУППА «25/17»</vt:lpstr>
      <vt:lpstr>Презентация PowerPoint</vt:lpstr>
      <vt:lpstr>Презентация PowerPoint</vt:lpstr>
      <vt:lpstr>Монолог Хлопуши из поэмы Есенина «Пугачев». </vt:lpstr>
      <vt:lpstr>Сергей Есенин</vt:lpstr>
      <vt:lpstr>2 3 5 7 9 </vt:lpstr>
      <vt:lpstr>2 3 5 7 9 </vt:lpstr>
      <vt:lpstr>Владимир Маяковский   «Необыкновенное приключение бывшее с Владимиром Маяковским летом на даче». </vt:lpstr>
      <vt:lpstr>Презентация PowerPoint</vt:lpstr>
      <vt:lpstr>Ссылки на сайты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бергунов дмитрий</dc:creator>
  <cp:lastModifiedBy>бергунов дмитрий</cp:lastModifiedBy>
  <cp:revision>35</cp:revision>
  <dcterms:created xsi:type="dcterms:W3CDTF">2023-03-18T14:11:54Z</dcterms:created>
  <dcterms:modified xsi:type="dcterms:W3CDTF">2024-11-13T13:48:27Z</dcterms:modified>
</cp:coreProperties>
</file>